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92"/>
    <a:srgbClr val="00A8A8"/>
    <a:srgbClr val="096470"/>
    <a:srgbClr val="D4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4694"/>
  </p:normalViewPr>
  <p:slideViewPr>
    <p:cSldViewPr snapToGrid="0" snapToObjects="1">
      <p:cViewPr>
        <p:scale>
          <a:sx n="70" d="100"/>
          <a:sy n="70" d="100"/>
        </p:scale>
        <p:origin x="-1752" y="6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645CDD-72C6-B449-AF9D-577556B1F78E}"/>
              </a:ext>
            </a:extLst>
          </p:cNvPr>
          <p:cNvSpPr/>
          <p:nvPr userDrawn="1"/>
        </p:nvSpPr>
        <p:spPr>
          <a:xfrm>
            <a:off x="-79899" y="8038703"/>
            <a:ext cx="7013359" cy="1335684"/>
          </a:xfrm>
          <a:prstGeom prst="rect">
            <a:avLst/>
          </a:prstGeom>
          <a:solidFill>
            <a:srgbClr val="00A8A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hill&#10;&#10;Description automatically generated">
            <a:extLst>
              <a:ext uri="{FF2B5EF4-FFF2-40B4-BE49-F238E27FC236}">
                <a16:creationId xmlns:a16="http://schemas.microsoft.com/office/drawing/2014/main" xmlns="" id="{A687B367-2260-2545-BEF0-96D288B64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5594" r="936" b="22257"/>
          <a:stretch/>
        </p:blipFill>
        <p:spPr>
          <a:xfrm>
            <a:off x="1105673" y="1489129"/>
            <a:ext cx="3608315" cy="15084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F7010C4-9EDB-E341-96BF-683980766535}"/>
              </a:ext>
            </a:extLst>
          </p:cNvPr>
          <p:cNvCxnSpPr/>
          <p:nvPr/>
        </p:nvCxnSpPr>
        <p:spPr>
          <a:xfrm>
            <a:off x="501508" y="4276065"/>
            <a:ext cx="5838264" cy="0"/>
          </a:xfrm>
          <a:prstGeom prst="line">
            <a:avLst/>
          </a:prstGeom>
          <a:ln w="12700">
            <a:solidFill>
              <a:srgbClr val="00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1C9A6B-B89A-8B4F-B2C5-92C749F6269B}"/>
              </a:ext>
            </a:extLst>
          </p:cNvPr>
          <p:cNvSpPr txBox="1"/>
          <p:nvPr userDrawn="1"/>
        </p:nvSpPr>
        <p:spPr>
          <a:xfrm>
            <a:off x="420172" y="8373663"/>
            <a:ext cx="6323318" cy="7562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47A33-9E86-5340-AD97-144E85E399FA}"/>
              </a:ext>
            </a:extLst>
          </p:cNvPr>
          <p:cNvSpPr/>
          <p:nvPr userDrawn="1"/>
        </p:nvSpPr>
        <p:spPr>
          <a:xfrm>
            <a:off x="420173" y="8100311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051B7C-CEC3-7342-AAF3-22AECCCD8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831" y="8473132"/>
            <a:ext cx="159659" cy="128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7C2A35-22CD-684D-8398-46C04B2823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5006" y="8691524"/>
            <a:ext cx="153309" cy="153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126238-26E6-CB47-81F6-A4FD04C968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26281" y="8924239"/>
            <a:ext cx="70758" cy="15330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4F49F2DD-11E2-8E4B-A3DE-24A314A8446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3079" y="1642937"/>
            <a:ext cx="2616759" cy="578616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A8A8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4D6496BF-D631-394B-A2D9-4ADA235E486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13503" y="2221553"/>
            <a:ext cx="2616509" cy="615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F133823-AC52-8346-874E-C84A8D37AE0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98432" y="1646440"/>
            <a:ext cx="1200150" cy="1193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xmlns="" id="{B75ACCF3-52F6-A844-9D80-4256DACF386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857547" y="1489129"/>
            <a:ext cx="1602019" cy="15084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7F1F83B2-5A64-354D-A759-EF12B05E0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31" y="3118500"/>
            <a:ext cx="6061135" cy="103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6892"/>
                </a:solidFill>
              </a:defRPr>
            </a:lvl1pPr>
            <a:lvl2pPr>
              <a:defRPr sz="1100">
                <a:solidFill>
                  <a:srgbClr val="006892"/>
                </a:solidFill>
              </a:defRPr>
            </a:lvl2pPr>
            <a:lvl3pPr>
              <a:defRPr sz="1100">
                <a:solidFill>
                  <a:srgbClr val="006892"/>
                </a:solidFill>
              </a:defRPr>
            </a:lvl3pPr>
            <a:lvl4pPr>
              <a:defRPr sz="1100">
                <a:solidFill>
                  <a:srgbClr val="006892"/>
                </a:solidFill>
              </a:defRPr>
            </a:lvl4pPr>
            <a:lvl5pPr>
              <a:defRPr sz="1100">
                <a:solidFill>
                  <a:srgbClr val="006892"/>
                </a:solidFill>
              </a:defRPr>
            </a:lvl5pPr>
          </a:lstStyle>
          <a:p>
            <a:pPr lvl="0"/>
            <a:r>
              <a:rPr lang="en-US" dirty="0"/>
              <a:t>Introduction Paragraph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F400ACCA-3956-1349-AD54-8064D1D0BD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298" y="8438918"/>
            <a:ext cx="2575422" cy="678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B2A01AD6-C0A3-2548-8F5C-BBC799C252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0767" y="8438918"/>
            <a:ext cx="2575422" cy="678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@Social media details </a:t>
            </a:r>
          </a:p>
        </p:txBody>
      </p:sp>
    </p:spTree>
    <p:extLst>
      <p:ext uri="{BB962C8B-B14F-4D97-AF65-F5344CB8AC3E}">
        <p14:creationId xmlns:p14="http://schemas.microsoft.com/office/powerpoint/2010/main" val="392760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Ques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645CDD-72C6-B449-AF9D-577556B1F78E}"/>
              </a:ext>
            </a:extLst>
          </p:cNvPr>
          <p:cNvSpPr/>
          <p:nvPr userDrawn="1"/>
        </p:nvSpPr>
        <p:spPr>
          <a:xfrm>
            <a:off x="-79899" y="8038703"/>
            <a:ext cx="7013359" cy="1335684"/>
          </a:xfrm>
          <a:prstGeom prst="rect">
            <a:avLst/>
          </a:prstGeom>
          <a:solidFill>
            <a:srgbClr val="00A8A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hill&#10;&#10;Description automatically generated">
            <a:extLst>
              <a:ext uri="{FF2B5EF4-FFF2-40B4-BE49-F238E27FC236}">
                <a16:creationId xmlns:a16="http://schemas.microsoft.com/office/drawing/2014/main" xmlns="" id="{A687B367-2260-2545-BEF0-96D288B64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5594" r="936" b="22257"/>
          <a:stretch/>
        </p:blipFill>
        <p:spPr>
          <a:xfrm>
            <a:off x="1105673" y="1489129"/>
            <a:ext cx="3608315" cy="15084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F7010C4-9EDB-E341-96BF-683980766535}"/>
              </a:ext>
            </a:extLst>
          </p:cNvPr>
          <p:cNvCxnSpPr/>
          <p:nvPr/>
        </p:nvCxnSpPr>
        <p:spPr>
          <a:xfrm>
            <a:off x="501508" y="4276065"/>
            <a:ext cx="5838264" cy="0"/>
          </a:xfrm>
          <a:prstGeom prst="line">
            <a:avLst/>
          </a:prstGeom>
          <a:ln w="12700">
            <a:solidFill>
              <a:srgbClr val="00A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1C9A6B-B89A-8B4F-B2C5-92C749F6269B}"/>
              </a:ext>
            </a:extLst>
          </p:cNvPr>
          <p:cNvSpPr txBox="1"/>
          <p:nvPr userDrawn="1"/>
        </p:nvSpPr>
        <p:spPr>
          <a:xfrm>
            <a:off x="420172" y="8373663"/>
            <a:ext cx="6323318" cy="7562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52000">
              <a:lnSpc>
                <a:spcPct val="150000"/>
              </a:lnSpc>
            </a:pPr>
            <a:r>
              <a:rPr lang="en-US" sz="1000" b="1" dirty="0">
                <a:solidFill>
                  <a:srgbClr val="00A8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W:	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47A33-9E86-5340-AD97-144E85E399FA}"/>
              </a:ext>
            </a:extLst>
          </p:cNvPr>
          <p:cNvSpPr/>
          <p:nvPr userDrawn="1"/>
        </p:nvSpPr>
        <p:spPr>
          <a:xfrm>
            <a:off x="420173" y="8100311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051B7C-CEC3-7342-AAF3-22AECCCD8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831" y="8473132"/>
            <a:ext cx="159659" cy="128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7C2A35-22CD-684D-8398-46C04B2823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5006" y="8691524"/>
            <a:ext cx="153309" cy="153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126238-26E6-CB47-81F6-A4FD04C968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26281" y="8924239"/>
            <a:ext cx="70758" cy="15330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4F49F2DD-11E2-8E4B-A3DE-24A314A8446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13079" y="1642937"/>
            <a:ext cx="2616759" cy="578616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rgbClr val="00A8A8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4D6496BF-D631-394B-A2D9-4ADA235E486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13503" y="2221553"/>
            <a:ext cx="2616509" cy="615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Job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F133823-AC52-8346-874E-C84A8D37AE0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98432" y="1646440"/>
            <a:ext cx="1200150" cy="1193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xmlns="" id="{B75ACCF3-52F6-A844-9D80-4256DACF386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857547" y="1489129"/>
            <a:ext cx="1602019" cy="15084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7F1F83B2-5A64-354D-A759-EF12B05E0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31" y="3118500"/>
            <a:ext cx="6061135" cy="103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6892"/>
                </a:solidFill>
              </a:defRPr>
            </a:lvl1pPr>
            <a:lvl2pPr>
              <a:defRPr sz="1100">
                <a:solidFill>
                  <a:srgbClr val="006892"/>
                </a:solidFill>
              </a:defRPr>
            </a:lvl2pPr>
            <a:lvl3pPr>
              <a:defRPr sz="1100">
                <a:solidFill>
                  <a:srgbClr val="006892"/>
                </a:solidFill>
              </a:defRPr>
            </a:lvl3pPr>
            <a:lvl4pPr>
              <a:defRPr sz="1100">
                <a:solidFill>
                  <a:srgbClr val="006892"/>
                </a:solidFill>
              </a:defRPr>
            </a:lvl4pPr>
            <a:lvl5pPr>
              <a:defRPr sz="1100">
                <a:solidFill>
                  <a:srgbClr val="006892"/>
                </a:solidFill>
              </a:defRPr>
            </a:lvl5pPr>
          </a:lstStyle>
          <a:p>
            <a:pPr lvl="0"/>
            <a:r>
              <a:rPr lang="en-US" dirty="0"/>
              <a:t>Introduction Paragraph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F400ACCA-3956-1349-AD54-8064D1D0BD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298" y="8438918"/>
            <a:ext cx="2575422" cy="678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B2A01AD6-C0A3-2548-8F5C-BBC799C252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0767" y="8438918"/>
            <a:ext cx="2575422" cy="678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@Social media details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235286-35F4-834F-BB51-1453BC488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115" y="4399548"/>
            <a:ext cx="2789084" cy="451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689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Question 11pt Blue Bold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5106FA69-8705-214E-BAC8-B0C8CC26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116" y="4940832"/>
            <a:ext cx="2789084" cy="659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Answer – 9pt Arial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244ECAC0-51D9-E44F-9B94-801A7557B0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5" y="5720348"/>
            <a:ext cx="2789084" cy="451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689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Question 11pt Blue Bold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BFC2FB31-6844-4F40-A2CE-2A05C13D3D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6" y="6261632"/>
            <a:ext cx="2789084" cy="1530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Answer – 9pt Arial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2CAECE4E-42E0-CB42-B4F2-96D3A2BD64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26015" y="4399548"/>
            <a:ext cx="2789084" cy="451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689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Question 11pt Blue Bold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F66840AD-224F-2242-A798-2B97FB842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26016" y="4940832"/>
            <a:ext cx="2789084" cy="659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Answer – 9pt Arial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4AA031BC-43CD-F447-B956-6B2ED4FF8B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6015" y="5694948"/>
            <a:ext cx="2789084" cy="451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689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Question 11pt Blue Bold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9701AF7E-AE71-D04B-94AE-A9184C5EA6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26016" y="6236232"/>
            <a:ext cx="2789084" cy="659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Answer – 9pt Arial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3F89E38F-E673-FD4B-A848-EB11C1722D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26015" y="7003048"/>
            <a:ext cx="2789084" cy="451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689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Question 11pt Blue Bold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F0BDF9B5-73B0-7C42-AF6E-D40C85993C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6016" y="7544332"/>
            <a:ext cx="2789084" cy="301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Answer – 9pt Arial</a:t>
            </a:r>
          </a:p>
        </p:txBody>
      </p:sp>
    </p:spTree>
    <p:extLst>
      <p:ext uri="{BB962C8B-B14F-4D97-AF65-F5344CB8AC3E}">
        <p14:creationId xmlns:p14="http://schemas.microsoft.com/office/powerpoint/2010/main" val="28747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21A392A2-7F14-114A-8B0A-A55E0393E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305" y="-22200"/>
            <a:ext cx="7014611" cy="9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A8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@cubetltd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cubetlt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5B4E8664-F816-174D-A44D-7128A333F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3079" y="1642937"/>
            <a:ext cx="2616759" cy="578616"/>
          </a:xfrm>
        </p:spPr>
        <p:txBody>
          <a:bodyPr/>
          <a:lstStyle/>
          <a:p>
            <a:r>
              <a:rPr lang="en-US" dirty="0" smtClean="0"/>
              <a:t>Rob Knowles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5A8A694A-BCE0-BC4F-B150-FC7F2DD9F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3503" y="2221553"/>
            <a:ext cx="2616509" cy="615319"/>
          </a:xfrm>
        </p:spPr>
        <p:txBody>
          <a:bodyPr/>
          <a:lstStyle/>
          <a:p>
            <a:r>
              <a:rPr lang="en-US" dirty="0" smtClean="0"/>
              <a:t>Owner</a:t>
            </a:r>
          </a:p>
          <a:p>
            <a:r>
              <a:rPr lang="en-US" dirty="0" err="1" smtClean="0"/>
              <a:t>Cubet</a:t>
            </a:r>
            <a:r>
              <a:rPr lang="en-US" dirty="0" smtClean="0"/>
              <a:t> Ltd</a:t>
            </a:r>
            <a:endParaRPr lang="en-US" dirty="0"/>
          </a:p>
        </p:txBody>
      </p:sp>
      <p:pic>
        <p:nvPicPr>
          <p:cNvPr id="12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265"/>
          <a:stretch>
            <a:fillRect/>
          </a:stretch>
        </p:blipFill>
        <p:spPr>
          <a:xfrm>
            <a:off x="398432" y="1646440"/>
            <a:ext cx="1200150" cy="1193800"/>
          </a:xfrm>
        </p:spPr>
      </p:pic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43CDC7B4-67A4-5B43-A073-BF61EDD78B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31" y="3118500"/>
            <a:ext cx="6061135" cy="1034083"/>
          </a:xfrm>
        </p:spPr>
        <p:txBody>
          <a:bodyPr/>
          <a:lstStyle/>
          <a:p>
            <a:r>
              <a:rPr lang="en-GB" sz="1050" dirty="0">
                <a:solidFill>
                  <a:schemeClr val="tx1"/>
                </a:solidFill>
              </a:rPr>
              <a:t>My name is Rob Knowles.  I am a business coach, mentor trainer and leader.  I spent the early part of my working life in the UK Ministry of Defence (Army) for 24 years.  </a:t>
            </a:r>
            <a:endParaRPr lang="en-GB" sz="1050" dirty="0" smtClean="0">
              <a:solidFill>
                <a:schemeClr val="tx1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I </a:t>
            </a:r>
            <a:r>
              <a:rPr lang="en-GB" sz="1050" dirty="0">
                <a:solidFill>
                  <a:schemeClr val="tx1"/>
                </a:solidFill>
              </a:rPr>
              <a:t>then entered civilian life working for several organisations involved in enterprise development, working for organisations such as Invest Northern Ireland, Business Link, </a:t>
            </a:r>
            <a:r>
              <a:rPr lang="en-GB" sz="1050" dirty="0" err="1">
                <a:solidFill>
                  <a:schemeClr val="tx1"/>
                </a:solidFill>
              </a:rPr>
              <a:t>Semta</a:t>
            </a:r>
            <a:r>
              <a:rPr lang="en-GB" sz="1050" dirty="0">
                <a:solidFill>
                  <a:schemeClr val="tx1"/>
                </a:solidFill>
              </a:rPr>
              <a:t>, </a:t>
            </a:r>
            <a:r>
              <a:rPr lang="en-GB" sz="1050" dirty="0" err="1">
                <a:solidFill>
                  <a:schemeClr val="tx1"/>
                </a:solidFill>
              </a:rPr>
              <a:t>Proskills</a:t>
            </a:r>
            <a:r>
              <a:rPr lang="en-GB" sz="1050" dirty="0">
                <a:solidFill>
                  <a:schemeClr val="tx1"/>
                </a:solidFill>
              </a:rPr>
              <a:t> and the National Skills Academy for Process Industries before deciding to work for myself.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2362B817-F356-B34B-A223-BA7541D30B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298" y="8438918"/>
            <a:ext cx="2575422" cy="678822"/>
          </a:xfrm>
        </p:spPr>
        <p:txBody>
          <a:bodyPr/>
          <a:lstStyle/>
          <a:p>
            <a:r>
              <a:rPr lang="en-GB" u="sng" dirty="0" smtClean="0">
                <a:hlinkClick r:id="rId3"/>
              </a:rPr>
              <a:t>Rob@cubetltd.com</a:t>
            </a:r>
            <a:endParaRPr lang="en-GB" u="sng" dirty="0" smtClean="0"/>
          </a:p>
          <a:p>
            <a:r>
              <a:rPr lang="en-GB" dirty="0"/>
              <a:t>07801 </a:t>
            </a:r>
            <a:r>
              <a:rPr lang="en-GB" dirty="0" smtClean="0"/>
              <a:t>720074</a:t>
            </a:r>
          </a:p>
          <a:p>
            <a:r>
              <a:rPr lang="en-GB" u="sng" dirty="0">
                <a:hlinkClick r:id="rId4"/>
              </a:rPr>
              <a:t>www.cubetltd.com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D1419F23-7CAC-CB43-BEB6-D9E6C7C76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0767" y="8438918"/>
            <a:ext cx="2575422" cy="678822"/>
          </a:xfrm>
        </p:spPr>
        <p:txBody>
          <a:bodyPr/>
          <a:lstStyle/>
          <a:p>
            <a:r>
              <a:rPr lang="en-GB" dirty="0"/>
              <a:t>@</a:t>
            </a:r>
            <a:r>
              <a:rPr lang="en-GB" dirty="0" err="1" smtClean="0"/>
              <a:t>Cubet</a:t>
            </a:r>
            <a:endParaRPr lang="en-GB" dirty="0" smtClean="0"/>
          </a:p>
          <a:p>
            <a:r>
              <a:rPr lang="en-GB" dirty="0" err="1" smtClean="0"/>
              <a:t>Cubetltd</a:t>
            </a:r>
            <a:endParaRPr lang="en-GB" dirty="0" smtClean="0"/>
          </a:p>
          <a:p>
            <a:r>
              <a:rPr lang="en-GB" dirty="0"/>
              <a:t>@</a:t>
            </a:r>
            <a:r>
              <a:rPr lang="en-GB" dirty="0" err="1"/>
              <a:t>Cubetltd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6F79393-6F54-F341-A45D-A23BACDC80FB}"/>
              </a:ext>
            </a:extLst>
          </p:cNvPr>
          <p:cNvSpPr txBox="1"/>
          <p:nvPr/>
        </p:nvSpPr>
        <p:spPr>
          <a:xfrm>
            <a:off x="398433" y="4028715"/>
            <a:ext cx="6061135" cy="458946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endParaRPr lang="en-US" sz="1050" b="1" dirty="0" smtClean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05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company you work </a:t>
            </a:r>
            <a:b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do?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 am the owner of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Cubet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Ltd – a business to business micro enterprise that works with clients to develop their business through their people.  I do this at individual, team, and organisational levels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05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want to become an enterprise adviser?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My company motto is “Thinking Towards Tomorrow”.  Many of the companies I work with have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Millennials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and Gen X in Leadership positions.  Collectively (for many of them,) a challenge is how to lead future generations to greatness.  For me that starts with understanding.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combined with my experience in the Career Transition and my own journey create an opportunity to give something back, whilst learning about the future workforce.  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enjoy about being and enterprise adviser</a:t>
            </a:r>
            <a:r>
              <a:rPr lang="en-US" sz="105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050" b="1" dirty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Lending my experience to other professionals and learning about the next generation of entrants to the world of work.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endParaRPr lang="en-US" sz="1050" b="1" dirty="0" smtClean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endParaRPr lang="en-US" sz="1050" b="1" dirty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endParaRPr lang="en-US" sz="1050" b="1" dirty="0" smtClean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05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05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achieved with your school so far?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Supporting the Head of Vocational and Careers Education to create credible content that bolsters the curriculum whilst connection him and the school to people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and businesses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10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10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currently working on with your school?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Working together with the Lincolnshire Enterprise Co-ordinator, we are putting together a series of short videos with people in business to strengthen curriculum with tangible and credible evidence life in the workplace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" b="1" dirty="0">
              <a:solidFill>
                <a:srgbClr val="006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1100" b="1" dirty="0" smtClean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100" b="1" dirty="0">
                <a:solidFill>
                  <a:srgbClr val="0068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do you have for other enterprise advisers?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Treat your volunteering as an opportunity to learn and enjoy the experience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Working together with the Lincolnshire Enterprise Co-ordinator, we are putting together a series of short videos with people in business to strengthen curriculum with tangible and credible evidence life in the workplace.</a:t>
            </a:r>
          </a:p>
          <a:p>
            <a:endParaRPr lang="en-GB" sz="900" dirty="0"/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43" y="1571357"/>
            <a:ext cx="969424" cy="14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445"/>
      </p:ext>
    </p:extLst>
  </p:cSld>
  <p:clrMapOvr>
    <a:masterClrMapping/>
  </p:clrMapOvr>
</p:sld>
</file>

<file path=ppt/theme/theme1.xml><?xml version="1.0" encoding="utf-8"?>
<a:theme xmlns:a="http://schemas.openxmlformats.org/drawingml/2006/main" name="1860 LEP Case Study Template_A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860 LEP Case Study Template_ART" id="{B117EEBB-FD2B-B54C-BCB8-9E4B56DCD122}" vid="{2FA5F0AC-19EB-E14E-BD5B-836048109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1860 LEP Case Study Template_ART</Template>
  <TotalTime>1</TotalTime>
  <Words>103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1860 LEP Case Study Template_ART</vt:lpstr>
      <vt:lpstr>PowerPoint Presentation</vt:lpstr>
    </vt:vector>
  </TitlesOfParts>
  <Company>Lincolnshire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Nightingale</dc:creator>
  <cp:lastModifiedBy>Alex Nightingale</cp:lastModifiedBy>
  <cp:revision>1</cp:revision>
  <dcterms:created xsi:type="dcterms:W3CDTF">2020-10-12T12:55:07Z</dcterms:created>
  <dcterms:modified xsi:type="dcterms:W3CDTF">2020-10-12T12:56:33Z</dcterms:modified>
</cp:coreProperties>
</file>